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9" r:id="rId4"/>
    <p:sldId id="301" r:id="rId5"/>
    <p:sldId id="302" r:id="rId6"/>
    <p:sldId id="257" r:id="rId7"/>
    <p:sldId id="303" r:id="rId8"/>
    <p:sldId id="259" r:id="rId9"/>
    <p:sldId id="293" r:id="rId10"/>
    <p:sldId id="292" r:id="rId11"/>
    <p:sldId id="294" r:id="rId12"/>
    <p:sldId id="295" r:id="rId13"/>
    <p:sldId id="296" r:id="rId14"/>
    <p:sldId id="297" r:id="rId15"/>
    <p:sldId id="304" r:id="rId16"/>
    <p:sldId id="306"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080"/>
    <p:restoredTop sz="96327"/>
  </p:normalViewPr>
  <p:slideViewPr>
    <p:cSldViewPr snapToGrid="0">
      <p:cViewPr varScale="1">
        <p:scale>
          <a:sx n="104" d="100"/>
          <a:sy n="104" d="100"/>
        </p:scale>
        <p:origin x="22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3/1/23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3/1/23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lstStyle/>
          <a:p>
            <a:r>
              <a:rPr lang="en-US" dirty="0"/>
              <a:t>Dr. Charles R. Severance</a:t>
            </a:r>
          </a:p>
          <a:p>
            <a:r>
              <a:rPr lang="en-US"/>
              <a:t>www.cc4e.com</a:t>
            </a:r>
          </a:p>
          <a:p>
            <a:endParaRPr lang="en-US"/>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    void (*dump)(const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    double (*origin)(const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970318"/>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2120</Words>
  <Application>Microsoft Macintosh PowerPoint</Application>
  <PresentationFormat>Widescreen</PresentationFormat>
  <Paragraphs>315</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22</cp:revision>
  <dcterms:created xsi:type="dcterms:W3CDTF">2023-02-25T13:30:24Z</dcterms:created>
  <dcterms:modified xsi:type="dcterms:W3CDTF">2023-03-01T19:40:50Z</dcterms:modified>
</cp:coreProperties>
</file>